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1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5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6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0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5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12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0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3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D1D7-47CF-4667-BD3E-BA59B92851AA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644E-FD82-483E-BBC6-DE7392C8E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9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602" y="2871590"/>
            <a:ext cx="11784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по составлению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33" y="586853"/>
            <a:ext cx="1162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педагогическая комиссия г. Симферополя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52430" y="4745099"/>
            <a:ext cx="3316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 педагог-психолог ТПМПК г. Симферополя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3439" y="6264322"/>
            <a:ext cx="225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 2023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8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27546" y="1392070"/>
            <a:ext cx="4235241" cy="610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914400" y="2208207"/>
            <a:ext cx="10590663" cy="3974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349250" algn="just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здоровья детей и подростков, своевременная помощь и коррекция недостатков психофизического развития, успешная социализация и интеграция их в обществе, требует участия представителей самых различных специальностей.</a:t>
            </a:r>
          </a:p>
          <a:p>
            <a:pPr marL="6350" indent="3492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– это документ, в котором изложена адекватная оценка социальных условий проживания, положительных черт личности ребенка наряду с отрицательными, видна возможность борьбы с негативом и как это воздействует на ребенка, какие результаты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56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4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2387" y="736979"/>
            <a:ext cx="112843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ребенке должны быть точными, достоверными и объективными;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четко знать, куда пишется характеристика, т.е. цели, задачи использования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написанию характеристики можно приступать только после проведения психолого-педагогического обследования, длительного наблюдения за ребенком;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характеристика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краткой, понятной, содержательной и отражать основные психолого-педагогические аспекты состояния ребенка;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давать описание как положительных, так и отрицательных черт личности ребёнка;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наличие в характеристике грамматических и орфографических ошибок;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характеристики должны быть обязательно указаны: дата написания, авторы, их должности и личные подписи;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Психолого-педагогическая характеристика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заверена печатью и подписью руководителя ОУ.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2387" y="136478"/>
            <a:ext cx="104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написанию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 характеристики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2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4843" y="278726"/>
            <a:ext cx="107407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Aft>
                <a:spcPts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хема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педагогической характеристики на ребенка при направлении на ПМПК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843" y="1605255"/>
            <a:ext cx="113139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" indent="44831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Общие сведения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дата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поступления в образовательную организацию;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(полное наименование);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семьи	(перечислить, с кем проживает ребенок – родственные отношения и количество детей/взрослых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indent="35718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условиях	и результатах образования ребенка в образовательной организации: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познавательного, речевого, двигательного, коммуникативно-личностного развития ребенка на момент поступления в образовательную организацию: качественно в соотношении с возрастными нормами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9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6054" y="1032093"/>
            <a:ext cx="110137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характеристика познавательного, речевого, двигательного, коммуникативно-личностного развития ребенка на момент подготовки характеристики: качественно в соотношении с возрастными нормами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освоения программного материала: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оответствие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знаний, умений и навыков требованиям программы или, для обучающегося по программе дошкольного образования: достижение целевых ориентиров (в соответствии с годом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влияющие на результативность обучения: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 к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обучению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истощаемостъ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1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8489" y="675898"/>
            <a:ext cx="111365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" lvl="0" indent="357188" algn="just">
              <a:spcAft>
                <a:spcPts val="0"/>
              </a:spcAft>
              <a:buClr>
                <a:srgbClr val="000000"/>
              </a:buClr>
              <a:buSzPts val="1300"/>
            </a:pPr>
            <a:r>
              <a:rPr lang="ru-RU" sz="24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семьи к трудностям ребенка (от игнорирования до готовности к сотрудничеству), наличие других родственников или близких людей, пытающихся оказать поддержку, факты дополнительных (оплачиваемых родителями) занятий с ребенком (занятия с логопедом, дефектологом, психологом, репетиторство).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Получаемая коррекционно-развивающая, психолого-педагогическая помощь (конкретизировать); (занятия с логопедом, дефектологом, психологом, учителем начальных классов - указать длительность, т.е. когда начались/закончились занятия), регулярность посещения этих занятий, выполнение домашних заданий этих специалистов.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вывод о необходимости уточнения, изменения, подтверждения образовательного маршрута, создания условий для коррекции нарушений развития и социальной адаптации и/или условий проведения индивидуальной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составления документа.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руководителя ОУ. Печать образовательной организации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0" lvl="0" indent="-342900" algn="just">
              <a:spcAft>
                <a:spcPts val="0"/>
              </a:spcAft>
              <a:buClr>
                <a:srgbClr val="000000"/>
              </a:buClr>
              <a:buSzPts val="1300"/>
              <a:buFont typeface="Wingdings" panose="05000000000000000000" pitchFamily="2" charset="2"/>
              <a:buChar char="Ø"/>
            </a:pPr>
            <a:endParaRPr lang="ru-RU" sz="24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lvl="0" algn="just">
              <a:spcAft>
                <a:spcPts val="0"/>
              </a:spcAft>
              <a:buClr>
                <a:srgbClr val="000000"/>
              </a:buClr>
              <a:buSzPts val="1300"/>
            </a:pPr>
            <a:r>
              <a:rPr lang="ru-RU" sz="24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69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60" y="3223647"/>
            <a:ext cx="932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66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506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Рыбка</dc:creator>
  <cp:lastModifiedBy>yum</cp:lastModifiedBy>
  <cp:revision>15</cp:revision>
  <dcterms:created xsi:type="dcterms:W3CDTF">2023-10-08T15:49:26Z</dcterms:created>
  <dcterms:modified xsi:type="dcterms:W3CDTF">2023-10-15T17:15:02Z</dcterms:modified>
</cp:coreProperties>
</file>